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4387" y="997277"/>
            <a:ext cx="2491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"Скворечник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№1» г. Сыктывкара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517232"/>
            <a:ext cx="3919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: воспитатель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Колцун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0437" y="6309320"/>
            <a:ext cx="19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Сыктывкар, 2020г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15" y="2243773"/>
            <a:ext cx="4516970" cy="313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16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14885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</a:rPr>
              <a:t>Бумага размером ½ альбомного листа, бумажные фигурки  прямоугольник – 8Х13 см (стенка), кружок диаметром 3 см (окошко), треугольник- крыша, жердочка 1,5х5 см. Кисти для клея, клей, салфетки на каждого ребенка, клеенки.</a:t>
            </a:r>
            <a:endParaRPr lang="ru-RU" sz="1600" b="1" dirty="0">
              <a:effectLst/>
              <a:latin typeface="Arial Unicode MS"/>
            </a:endParaRPr>
          </a:p>
        </p:txBody>
      </p:sp>
      <p:pic>
        <p:nvPicPr>
          <p:cNvPr id="1026" name="Picture 2" descr="https://sun9-35.userapi.com/c206820/v206820322/eb559/LT9Iprm53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5" y="908720"/>
            <a:ext cx="352274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0.userapi.com/c855016/v855016322/20ec57/0uIoNweSvp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87" y="908720"/>
            <a:ext cx="393643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2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2887604"/>
            <a:ext cx="24490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Arial Unicode MS"/>
              </a:rPr>
              <a:t>Сначала, мы возьмём прямоугольник и наклеиваем его на лист белой бумаги. </a:t>
            </a:r>
            <a:endParaRPr lang="ru-RU" sz="2000" b="1" dirty="0"/>
          </a:p>
        </p:txBody>
      </p:sp>
      <p:pic>
        <p:nvPicPr>
          <p:cNvPr id="2050" name="Picture 2" descr="https://sun9-47.userapi.com/c857724/v857724322/1d0fa4/DgUCmkKYX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9103"/>
            <a:ext cx="4824536" cy="54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7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2631037"/>
            <a:ext cx="2096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Arial Unicode MS"/>
              </a:rPr>
              <a:t>Потом беру треугольник крышу и кладу его на большой прямоугольник. </a:t>
            </a:r>
            <a:endParaRPr lang="ru-RU" sz="2000" b="1" dirty="0"/>
          </a:p>
        </p:txBody>
      </p:sp>
      <p:pic>
        <p:nvPicPr>
          <p:cNvPr id="3074" name="Picture 2" descr="https://sun9-57.userapi.com/c857224/v857224322/1634f3/nP14yMVuV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67739"/>
            <a:ext cx="5112568" cy="55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176" y="2780928"/>
            <a:ext cx="1908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Arial Unicode MS"/>
              </a:rPr>
              <a:t>Теперь наклеиваем круг, вход в скворечник. </a:t>
            </a:r>
            <a:endParaRPr lang="ru-RU" sz="2000" b="1" dirty="0"/>
          </a:p>
        </p:txBody>
      </p:sp>
      <p:pic>
        <p:nvPicPr>
          <p:cNvPr id="4098" name="Picture 2" descr="https://sun9-13.userapi.com/c857616/v857616322/1d0d29/IvtL5XNh5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4635" y="973447"/>
            <a:ext cx="5568621" cy="49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6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3122106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Arial Unicode MS"/>
              </a:rPr>
              <a:t>И осталось наклеить жёрдочку, точно под входом. </a:t>
            </a:r>
            <a:endParaRPr lang="ru-RU" sz="2000" b="1" dirty="0"/>
          </a:p>
        </p:txBody>
      </p:sp>
      <p:pic>
        <p:nvPicPr>
          <p:cNvPr id="5122" name="Picture 2" descr="https://sun9-13.userapi.com/c857428/v857428322/1d429d/Hbx1rEAgR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304" y="1004977"/>
            <a:ext cx="5521110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3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7" y="5821233"/>
            <a:ext cx="4906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скворечник получился у меня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13.userapi.com/c857428/v857428322/1d429d/Hbx1rEAgR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08307" y="1184181"/>
            <a:ext cx="494341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7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851836"/>
            <a:ext cx="519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98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</TotalTime>
  <Words>110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elik</dc:creator>
  <cp:lastModifiedBy>elik</cp:lastModifiedBy>
  <cp:revision>2</cp:revision>
  <dcterms:created xsi:type="dcterms:W3CDTF">2020-04-17T10:56:45Z</dcterms:created>
  <dcterms:modified xsi:type="dcterms:W3CDTF">2020-04-17T11:29:24Z</dcterms:modified>
</cp:coreProperties>
</file>